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7" r:id="rId1"/>
  </p:sldMasterIdLst>
  <p:notesMasterIdLst>
    <p:notesMasterId r:id="rId25"/>
  </p:notesMasterIdLst>
  <p:sldIdLst>
    <p:sldId id="282" r:id="rId2"/>
    <p:sldId id="285" r:id="rId3"/>
    <p:sldId id="294" r:id="rId4"/>
    <p:sldId id="287" r:id="rId5"/>
    <p:sldId id="301" r:id="rId6"/>
    <p:sldId id="309" r:id="rId7"/>
    <p:sldId id="310" r:id="rId8"/>
    <p:sldId id="311" r:id="rId9"/>
    <p:sldId id="312" r:id="rId10"/>
    <p:sldId id="313" r:id="rId11"/>
    <p:sldId id="292" r:id="rId12"/>
    <p:sldId id="314" r:id="rId13"/>
    <p:sldId id="315" r:id="rId14"/>
    <p:sldId id="293" r:id="rId15"/>
    <p:sldId id="296" r:id="rId16"/>
    <p:sldId id="291" r:id="rId17"/>
    <p:sldId id="306" r:id="rId18"/>
    <p:sldId id="307" r:id="rId19"/>
    <p:sldId id="308" r:id="rId20"/>
    <p:sldId id="295" r:id="rId21"/>
    <p:sldId id="297" r:id="rId22"/>
    <p:sldId id="263" r:id="rId23"/>
    <p:sldId id="2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E5DA"/>
    <a:srgbClr val="244478"/>
    <a:srgbClr val="2B62B9"/>
    <a:srgbClr val="EF5452"/>
    <a:srgbClr val="F8C528"/>
    <a:srgbClr val="C09A24"/>
    <a:srgbClr val="068A85"/>
    <a:srgbClr val="99C272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6"/>
    <p:restoredTop sz="81824"/>
  </p:normalViewPr>
  <p:slideViewPr>
    <p:cSldViewPr snapToGrid="0" snapToObjects="1">
      <p:cViewPr varScale="1">
        <p:scale>
          <a:sx n="70" d="100"/>
          <a:sy n="70" d="100"/>
        </p:scale>
        <p:origin x="115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DC2CD-8613-D146-8518-AC99D946DF95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C4CF9-69BC-034A-86DA-E1DADC6FA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15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03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48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66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80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5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50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77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58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54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59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60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074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21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7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470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12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32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93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24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5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5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25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53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>
      <p:bgPr>
        <a:gradFill flip="none" rotWithShape="1">
          <a:gsLst>
            <a:gs pos="0">
              <a:srgbClr val="002060"/>
            </a:gs>
            <a:gs pos="91000">
              <a:schemeClr val="accent1">
                <a:lumMod val="89000"/>
              </a:schemeClr>
            </a:gs>
            <a:gs pos="85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C37A9-8C23-6B4F-88B3-AB73D61B7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775AE-BCE3-4B41-8ADB-E632DB8DE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092D3-1A80-C841-BE0C-FB3B2449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948AB-0BEE-7E40-BCE4-2360F70E6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03C7E-8755-DA48-8510-BD952A82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8C6B40-493E-D545-8618-31916324F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8" y="278924"/>
            <a:ext cx="4600575" cy="84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76845-31B4-A14F-BE09-5BC74684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53081-AC87-8048-8BE9-CB8C3F24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87348-DA5D-AE48-989D-AC1F04AC6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211B5-930B-3C46-87F0-174D78E0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4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76845-31B4-A14F-BE09-5BC74684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53081-AC87-8048-8BE9-CB8C3F24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87348-DA5D-AE48-989D-AC1F04AC6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211B5-930B-3C46-87F0-174D78E0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7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C2816-FC3E-3244-B2EB-CEB70C88E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01"/>
            <a:ext cx="10515600" cy="663575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58429-6D80-3644-9565-0A158FEB6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4057"/>
            <a:ext cx="10515600" cy="5128439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60295-D28D-5342-864C-DFD74E3BF4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1382488" cy="365125"/>
          </a:xfrm>
        </p:spPr>
        <p:txBody>
          <a:bodyPr/>
          <a:lstStyle/>
          <a:p>
            <a:r>
              <a:rPr lang="en-US"/>
              <a:t>© VTCA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84FDE-39E1-CC43-ADEC-A2E40B807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5514" y="6356350"/>
            <a:ext cx="7489686" cy="365125"/>
          </a:xfrm>
        </p:spPr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BCC03-BB7B-8F4A-BDC0-0497BB610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0340" y="6356350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78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987CA-DEB8-1246-A8A0-FC212DE45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34C65-DEA5-8F4A-A14B-0DF1A1E68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206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B5CC9-D24D-8D45-94E1-B8A6F082E3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64028"/>
            <a:ext cx="1367971" cy="365125"/>
          </a:xfrm>
        </p:spPr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43B7A-936C-F047-BD4A-CCBB3D41F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EEBFE-C4A6-0541-B16A-380D3EAAB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14856" y="6356350"/>
            <a:ext cx="1338943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1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6102A-A1F7-3842-AAEA-F5C7311EA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042"/>
            <a:ext cx="10515600" cy="63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251E2-F43C-F64D-B993-CE6609ED11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92429"/>
            <a:ext cx="5181600" cy="5084534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4EDDE-EE3F-8F4B-9C7A-83E0406455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2429"/>
            <a:ext cx="5181600" cy="5084534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15ADE-643D-314B-865E-D1A74E171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66CD4-6B44-554D-8C3E-1CC265FA5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5A39C-E79D-054D-AA55-AE55FBA2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A0EE-3CC4-5243-A94C-6FACDA7F8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63527"/>
            <a:ext cx="10515600" cy="6635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30389-7090-CD40-BEBF-0637D2031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9788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BABA1-0B0C-5D41-BD03-AF3497DBF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21796"/>
            <a:ext cx="5157787" cy="41678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23744A-9292-8949-A87C-3B6979EA7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7" y="119788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1ADD4A-DB10-FB4A-A9BA-9D3DB500D4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21796"/>
            <a:ext cx="5183188" cy="41678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B58B35-25F2-6941-BC63-14140DB15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4CB44E-6D22-DC48-8A79-8CC24323A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AC1E52-5D18-5A4D-B7CC-7DB931B3D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9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8F28-5514-3C4F-8F16-87F0D27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8C3861-35A6-C04A-AF18-0494795E5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4A6BF7-1B35-7B45-8465-DA95BDF4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ECE7A-5E3E-FA41-A2CF-2170043C1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9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12E6E-C79E-5B49-9FDF-F6705D37C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BB082-60EA-F742-971F-16B6DC7F2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344" y="987425"/>
            <a:ext cx="6408867" cy="52101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DA2A8-A776-FA4A-A5B2-6088AA8A5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140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C5211-987C-0E4C-8A65-096CAF941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C83AD-025F-B541-9368-2FEDDC6B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C98FAB-9E39-4442-B432-009E972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7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3CED7-2E22-7046-B671-644D9867C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637231-3259-8148-A59B-BCA49EE184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52035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3E8CD-A682-AC45-B9C3-5CB187372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1335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DDB3D-EBBA-E54E-957D-18F54AC5A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68683-9DAF-2949-BB77-A0BA807B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31D61-53FD-B847-BC95-73B6763AD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3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BD9D8-CC86-7E4D-A036-7F666D58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D8279-4EB5-1B4C-AC96-6DA0B332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71BE1-3E91-AC49-9604-441E4DD3A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F1837-E4C0-A34F-B38C-CBF0D65B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05FF2-DF89-7143-8050-5F1B7B5C5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1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C0672D-63A5-7F4F-996A-A49C94A186D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17315" y="345287"/>
            <a:ext cx="12192000" cy="47548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EC1233-5907-7143-8A9A-729AB9D49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955"/>
            <a:ext cx="10515600" cy="67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E4728-1E09-A64F-9A06-2F96BC71F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55881"/>
            <a:ext cx="10515600" cy="5141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4233A-AE14-694A-BB8D-3E28E47EE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0"/>
            <a:ext cx="1411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VTC Academy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08028-B976-7C44-A1F6-F7265A554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65828" y="6356350"/>
            <a:ext cx="74893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Course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6F93A-8372-7749-B2E4-1B714A6CC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5828" y="6356350"/>
            <a:ext cx="1367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A5F68-B450-774B-A94B-86322AF8B75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02E568-18E6-9A43-8CDC-1DF38DFF6BB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087694" y="306094"/>
            <a:ext cx="3116019" cy="57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03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91000">
              <a:schemeClr val="accent1">
                <a:lumMod val="89000"/>
              </a:schemeClr>
            </a:gs>
            <a:gs pos="85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D9EB45-1C59-C541-92E7-6FE421F29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2566" y="1214438"/>
            <a:ext cx="10986868" cy="2387600"/>
          </a:xfrm>
        </p:spPr>
        <p:txBody>
          <a:bodyPr anchor="ctr">
            <a:normAutofit/>
          </a:bodyPr>
          <a:lstStyle/>
          <a:p>
            <a:r>
              <a:rPr lang="en-US" sz="4800" dirty="0">
                <a:latin typeface="Helvetica Neue" panose="020005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Warehouse Management</a:t>
            </a:r>
            <a:endParaRPr lang="en-US" sz="4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A0CEDCB-5CE2-1B41-9D8B-CA0EB9D3B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566" y="3987800"/>
            <a:ext cx="10986867" cy="2387600"/>
          </a:xfrm>
        </p:spPr>
        <p:txBody>
          <a:bodyPr anchor="ctr"/>
          <a:lstStyle/>
          <a:p>
            <a:pPr algn="l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Class Name:	PF1126</a:t>
            </a:r>
          </a:p>
          <a:p>
            <a:pPr algn="l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Group Name: Vu Minh Long</a:t>
            </a:r>
          </a:p>
          <a:p>
            <a:pPr algn="l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Member: 	Vu Quang Minh</a:t>
            </a:r>
          </a:p>
          <a:p>
            <a:pPr algn="l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		Phan </a:t>
            </a:r>
            <a:r>
              <a:rPr lang="en-US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Canh</a:t>
            </a:r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Long Vu</a:t>
            </a:r>
          </a:p>
          <a:p>
            <a:pPr algn="l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		Nguyen Gia Long</a:t>
            </a:r>
          </a:p>
        </p:txBody>
      </p:sp>
    </p:spTree>
    <p:extLst>
      <p:ext uri="{BB962C8B-B14F-4D97-AF65-F5344CB8AC3E}">
        <p14:creationId xmlns:p14="http://schemas.microsoft.com/office/powerpoint/2010/main" val="285421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Sequence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C5E8949-4C43-F393-A4CE-E87D571A8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40677" y="926875"/>
            <a:ext cx="11839266" cy="56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7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01"/>
            <a:ext cx="10515600" cy="663575"/>
          </a:xfrm>
        </p:spPr>
        <p:txBody>
          <a:bodyPr anchor="ctr">
            <a:normAutofit/>
          </a:bodyPr>
          <a:lstStyle/>
          <a:p>
            <a:r>
              <a:rPr lang="en-US"/>
              <a:t>Class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0431E4-C52F-B96A-8DDC-E70C6C630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49572" y="1052515"/>
            <a:ext cx="11892856" cy="497830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13824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VTC Academy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5514" y="6356350"/>
            <a:ext cx="748968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0340" y="6356350"/>
            <a:ext cx="135345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BA5F68-B450-774B-A94B-86322AF8B758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endParaRPr lang="en-US" sz="240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4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endParaRPr lang="en-US" sz="240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40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Entity Relationship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Content Placeholder 6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8B29DA6B-43B4-B23D-4C81-DA66C1DAA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96" t="3094" r="3253" b="4839"/>
          <a:stretch/>
        </p:blipFill>
        <p:spPr>
          <a:xfrm>
            <a:off x="2011295" y="923560"/>
            <a:ext cx="8169408" cy="5580334"/>
          </a:xfrm>
        </p:spPr>
      </p:pic>
    </p:spTree>
    <p:extLst>
      <p:ext uri="{BB962C8B-B14F-4D97-AF65-F5344CB8AC3E}">
        <p14:creationId xmlns:p14="http://schemas.microsoft.com/office/powerpoint/2010/main" val="266716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Deployment Diagram</a:t>
            </a:r>
          </a:p>
        </p:txBody>
      </p:sp>
      <p:pic>
        <p:nvPicPr>
          <p:cNvPr id="8" name="Content Placeholder 7" descr="A diagram of a software server&#10;&#10;Description automatically generated">
            <a:extLst>
              <a:ext uri="{FF2B5EF4-FFF2-40B4-BE49-F238E27FC236}">
                <a16:creationId xmlns:a16="http://schemas.microsoft.com/office/drawing/2014/main" id="{16A05CA4-4391-1B05-B2B4-B3138C8F7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9675" y="1489075"/>
            <a:ext cx="4676775" cy="45815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4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UI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B79B2B-4CB9-393C-1A01-5E22B445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7" y="926877"/>
            <a:ext cx="5740215" cy="277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20EE2A-7ACF-1C21-B645-631567021F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526" y="926876"/>
            <a:ext cx="5743575" cy="277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11C483-B172-86E9-C074-85F2298591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7" y="3700130"/>
            <a:ext cx="5743575" cy="2817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61BCF-63AE-D01B-3A0A-1BF10CAFBB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526" y="3686062"/>
            <a:ext cx="5743575" cy="2817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221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UI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17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E6C1C9-C63B-EDC6-7CC1-3D2A3F1957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6" y="926876"/>
            <a:ext cx="5743575" cy="275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502F2C-8D96-4D62-FE7A-3490B92069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673" y="926876"/>
            <a:ext cx="5743575" cy="275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17FA5CE-B307-0229-3852-0BF14DDA8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18" y="3686062"/>
            <a:ext cx="5756910" cy="2817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70AA11-5571-9239-5EC8-81632BF927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470" y="3686062"/>
            <a:ext cx="5743575" cy="2817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980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UI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543EEE-5F75-FCE8-6DA9-1831146312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7" y="926876"/>
            <a:ext cx="5743575" cy="275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D4D9A6-846B-4DCE-836D-F7A691992A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6" y="3674856"/>
            <a:ext cx="5743575" cy="2829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7F4971-5141-3F28-1F37-43244F0DC8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526" y="926876"/>
            <a:ext cx="5743575" cy="2747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F173EB-6D98-1399-2F62-6276C20F87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525" y="3651102"/>
            <a:ext cx="5743575" cy="28290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024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UI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/>
              <a:t>Project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C124B5F-6C0C-927E-2D90-5ADA62B7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08" y="926876"/>
            <a:ext cx="5756910" cy="27449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26F17-C0AE-23CF-FC38-7C1931643E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07" y="3651101"/>
            <a:ext cx="5743575" cy="2829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9423430-EF19-D2CB-2763-1C38D7DB7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526" y="926876"/>
            <a:ext cx="5756910" cy="2724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112BCB-27AA-E518-E4F8-19B59C6D78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861" y="3519376"/>
            <a:ext cx="5743575" cy="2960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989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Increase Warehouse Management Efficiency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Accurate Inventory Data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Improve Inventory Processes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Enhance Traceability and Reporting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Improve Order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Improve Security and Decentralization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68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Task Assign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EC677E27-E221-D5A4-36EC-58089AF04B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747860"/>
              </p:ext>
            </p:extLst>
          </p:nvPr>
        </p:nvGraphicFramePr>
        <p:xfrm>
          <a:off x="838200" y="926876"/>
          <a:ext cx="10515602" cy="549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870">
                  <a:extLst>
                    <a:ext uri="{9D8B030D-6E8A-4147-A177-3AD203B41FA5}">
                      <a16:colId xmlns:a16="http://schemas.microsoft.com/office/drawing/2014/main" val="2720108696"/>
                    </a:ext>
                  </a:extLst>
                </a:gridCol>
                <a:gridCol w="1654167">
                  <a:extLst>
                    <a:ext uri="{9D8B030D-6E8A-4147-A177-3AD203B41FA5}">
                      <a16:colId xmlns:a16="http://schemas.microsoft.com/office/drawing/2014/main" val="1475507881"/>
                    </a:ext>
                  </a:extLst>
                </a:gridCol>
                <a:gridCol w="4991182">
                  <a:extLst>
                    <a:ext uri="{9D8B030D-6E8A-4147-A177-3AD203B41FA5}">
                      <a16:colId xmlns:a16="http://schemas.microsoft.com/office/drawing/2014/main" val="4158480782"/>
                    </a:ext>
                  </a:extLst>
                </a:gridCol>
                <a:gridCol w="988828">
                  <a:extLst>
                    <a:ext uri="{9D8B030D-6E8A-4147-A177-3AD203B41FA5}">
                      <a16:colId xmlns:a16="http://schemas.microsoft.com/office/drawing/2014/main" val="1557532118"/>
                    </a:ext>
                  </a:extLst>
                </a:gridCol>
                <a:gridCol w="893134">
                  <a:extLst>
                    <a:ext uri="{9D8B030D-6E8A-4147-A177-3AD203B41FA5}">
                      <a16:colId xmlns:a16="http://schemas.microsoft.com/office/drawing/2014/main" val="3063639588"/>
                    </a:ext>
                  </a:extLst>
                </a:gridCol>
                <a:gridCol w="1497421">
                  <a:extLst>
                    <a:ext uri="{9D8B030D-6E8A-4147-A177-3AD203B41FA5}">
                      <a16:colId xmlns:a16="http://schemas.microsoft.com/office/drawing/2014/main" val="2916118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Task name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 Date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Date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Member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41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Analysis - Design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 the main functions of the software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04-Jun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5252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database and tables, properties according to program requirements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05-Jun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08-Jun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321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 procedures for all tables in the database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09-Jun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Vu – Minh -Long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27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 entities, read, add, edit, delete methods corresponding to the procedures created for the functions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Vu – Minh -Long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5610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 the interface for the program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5623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 display functions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 logic for functions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20-Jun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07-Jul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Vu – Minh -Long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109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Testing - Maintenance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the program's functions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Fix bugs and improve software functionality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08-Jul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01-Aug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Vu – Minh -Long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954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reports and related technical information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15-Jul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04-Aug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Long - Minh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7986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48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Experience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Integrating C# with MySQL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Database design and optimization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User Interface Design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Inspection and maintenance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Version and Deployment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Optimize CRUD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68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37BB8C-BA62-BC4F-B0F8-D5F9321E2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837" y="1664596"/>
            <a:ext cx="3310326" cy="352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2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A357C2-C3D4-5646-99C7-CB60F4827364}"/>
              </a:ext>
            </a:extLst>
          </p:cNvPr>
          <p:cNvSpPr txBox="1"/>
          <p:nvPr/>
        </p:nvSpPr>
        <p:spPr>
          <a:xfrm>
            <a:off x="314179" y="2644170"/>
            <a:ext cx="115636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33032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Introduction to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Warehouse Management System is designed to support efficient management of import and export processes and inventory of finished products. 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This system helping to optimize warehouse management processes, from inventory tracking, supplier management, to product distribution and processing of input/output requests. 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system provides solutions to improve management efficiency, ensure accurate and relevant data, and support management based on detailed reports.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98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Customer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User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Supplier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Warehouse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Product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Stock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Inbound/Outbound/Transfer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Inventory Audit</a:t>
            </a:r>
          </a:p>
          <a:p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54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Use Case</a:t>
            </a:r>
          </a:p>
        </p:txBody>
      </p:sp>
      <p:pic>
        <p:nvPicPr>
          <p:cNvPr id="8" name="Content Placeholder 7" descr="A diagram of a network&#10;&#10;Description automatically generated">
            <a:extLst>
              <a:ext uri="{FF2B5EF4-FFF2-40B4-BE49-F238E27FC236}">
                <a16:creationId xmlns:a16="http://schemas.microsoft.com/office/drawing/2014/main" id="{9CDB4FB7-E240-6F36-A3C5-F76F1149B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110" b="7862"/>
          <a:stretch/>
        </p:blipFill>
        <p:spPr>
          <a:xfrm>
            <a:off x="3880150" y="926876"/>
            <a:ext cx="4431699" cy="557701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16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Sequence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6</a:t>
            </a:fld>
            <a:endParaRPr lang="en-US" dirty="0"/>
          </a:p>
        </p:txBody>
      </p:sp>
      <p:pic>
        <p:nvPicPr>
          <p:cNvPr id="10" name="Content Placeholder 9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BBCF986B-09A0-A7BF-3F62-1C749EFFC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485" y="926876"/>
            <a:ext cx="11498955" cy="5331684"/>
          </a:xfrm>
        </p:spPr>
      </p:pic>
    </p:spTree>
    <p:extLst>
      <p:ext uri="{BB962C8B-B14F-4D97-AF65-F5344CB8AC3E}">
        <p14:creationId xmlns:p14="http://schemas.microsoft.com/office/powerpoint/2010/main" val="277914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Sequence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183C261-2B8D-4ACD-901B-3A1AE9048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0034"/>
          <a:stretch/>
        </p:blipFill>
        <p:spPr>
          <a:xfrm>
            <a:off x="140677" y="926876"/>
            <a:ext cx="11844998" cy="5386838"/>
          </a:xfrm>
        </p:spPr>
      </p:pic>
    </p:spTree>
    <p:extLst>
      <p:ext uri="{BB962C8B-B14F-4D97-AF65-F5344CB8AC3E}">
        <p14:creationId xmlns:p14="http://schemas.microsoft.com/office/powerpoint/2010/main" val="62568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Sequence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EC38821-EEC7-31DA-B6E2-161B7D03A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93622" y="1074738"/>
            <a:ext cx="11714479" cy="512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0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Sequence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4546DFE-1CD6-BC73-A5D4-FAEB19BAB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40677" y="1102518"/>
            <a:ext cx="11867424" cy="4993482"/>
          </a:xfrm>
        </p:spPr>
      </p:pic>
    </p:spTree>
    <p:extLst>
      <p:ext uri="{BB962C8B-B14F-4D97-AF65-F5344CB8AC3E}">
        <p14:creationId xmlns:p14="http://schemas.microsoft.com/office/powerpoint/2010/main" val="3984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TCA-Slide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TCA-SlideTheme" id="{5A24C4A4-58B6-8948-A62B-40090020C92E}" vid="{BD9F6502-1B8F-D14C-8309-CDC4C42FFF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6566</TotalTime>
  <Words>492</Words>
  <Application>Microsoft Office PowerPoint</Application>
  <PresentationFormat>Widescreen</PresentationFormat>
  <Paragraphs>188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Helvetica Neue</vt:lpstr>
      <vt:lpstr>Helvetica Neue Light</vt:lpstr>
      <vt:lpstr>Helvetica Neue Thin</vt:lpstr>
      <vt:lpstr>VTCA-SlideTheme</vt:lpstr>
      <vt:lpstr>Warehouse Management</vt:lpstr>
      <vt:lpstr>Objectives</vt:lpstr>
      <vt:lpstr>Introduction to Project</vt:lpstr>
      <vt:lpstr>Customer Requirements</vt:lpstr>
      <vt:lpstr>Use Case</vt:lpstr>
      <vt:lpstr>Sequence Diagram</vt:lpstr>
      <vt:lpstr>Sequence Diagram</vt:lpstr>
      <vt:lpstr>Sequence Diagram</vt:lpstr>
      <vt:lpstr>Sequence Diagram</vt:lpstr>
      <vt:lpstr>Sequence Diagram</vt:lpstr>
      <vt:lpstr>Class Diagram</vt:lpstr>
      <vt:lpstr>Class Diagram</vt:lpstr>
      <vt:lpstr>Class Diagram</vt:lpstr>
      <vt:lpstr>Entity Relationship Diagram</vt:lpstr>
      <vt:lpstr>Deployment Diagram</vt:lpstr>
      <vt:lpstr>UI Design</vt:lpstr>
      <vt:lpstr>UI Design</vt:lpstr>
      <vt:lpstr>UI Design</vt:lpstr>
      <vt:lpstr>UI Design</vt:lpstr>
      <vt:lpstr>Task Assign</vt:lpstr>
      <vt:lpstr>Experience Learned</vt:lpstr>
      <vt:lpstr>PowerPoint Presentation</vt:lpstr>
      <vt:lpstr>PowerPoint Presentation</vt:lpstr>
    </vt:vector>
  </TitlesOfParts>
  <Manager/>
  <Company>VTC Academy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Report</dc:title>
  <dc:subject/>
  <dc:creator>sinhnx@vtc.edu.vn</dc:creator>
  <cp:keywords/>
  <dc:description/>
  <cp:lastModifiedBy>1</cp:lastModifiedBy>
  <cp:revision>247</cp:revision>
  <dcterms:created xsi:type="dcterms:W3CDTF">2019-05-17T12:57:33Z</dcterms:created>
  <dcterms:modified xsi:type="dcterms:W3CDTF">2024-08-09T11:39:11Z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-----BEGIN PGP PUBLIC KEY BLOCK-----  mQINBGKmsVYBEADc9DRcYv9evcQ4Tgud9uKUJ6onQJyqzEV5IWtbcC1dfWaC0Iuu p17QyByIJ6cLd+MT1Iw5zX46LjU6PipBQIWkI0fR+ckyVo+Bpk/YxFTX68dMZVl/ boETGvIaF4kjYnjlabt/k87+Fn25iewUkreHc7FvXTtyr1MIW6RsLHobhVXpjYth QRZjgbHYVA3+0qDJPq6xDF</vt:lpwstr>
  </property>
</Properties>
</file>